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009" r:id="rId3"/>
    <p:sldId id="1011" r:id="rId4"/>
    <p:sldId id="1012" r:id="rId5"/>
    <p:sldId id="1013" r:id="rId6"/>
    <p:sldId id="1040" r:id="rId7"/>
    <p:sldId id="1015" r:id="rId8"/>
    <p:sldId id="1017" r:id="rId9"/>
    <p:sldId id="1018" r:id="rId10"/>
    <p:sldId id="1020" r:id="rId11"/>
    <p:sldId id="1021" r:id="rId12"/>
    <p:sldId id="1019" r:id="rId13"/>
    <p:sldId id="1022" r:id="rId14"/>
    <p:sldId id="1023" r:id="rId15"/>
    <p:sldId id="1025" r:id="rId16"/>
    <p:sldId id="1026" r:id="rId17"/>
    <p:sldId id="1030" r:id="rId18"/>
    <p:sldId id="1031" r:id="rId19"/>
    <p:sldId id="1032" r:id="rId20"/>
    <p:sldId id="1033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Unit 1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Where did you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go?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you go _________Sunday?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5287963" algn="l"/>
                <a:tab pos="82550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yesterday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548" y="916426"/>
            <a:ext cx="7624445" cy="8102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7099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一般过去时的句子应该用表示过去的时间状语，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搭配，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搭配表将来。故选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44379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782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287963" algn="l"/>
                <a:tab pos="82550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went to the museum _________bus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3875" hangingPunct="0">
              <a:spcAft>
                <a:spcPts val="0"/>
              </a:spcAft>
              <a:tabLst>
                <a:tab pos="5287963" algn="l"/>
                <a:tab pos="82550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79787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797877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79787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we _________a boat trip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5114925" algn="l"/>
                <a:tab pos="79787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98180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乘坐交通工具用固定短语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＋交通工具，中间不加任何冠词或修饰词。故选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43711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本题考查了主谓一致。本题句意为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然后，我们乘船旅行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都是动词的第三人称单数形式，而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是第一人称，不与动词的第三人称单数形式连用。故选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88252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82638" y="34290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130317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114925" algn="l"/>
                <a:tab pos="79787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had a _________day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3875" hangingPunct="0">
              <a:spcAft>
                <a:spcPts val="0"/>
              </a:spcAft>
              <a:tabLst>
                <a:tab pos="5114925" algn="l"/>
                <a:tab pos="79787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place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513254" y="306192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本题考查了固定搭配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good day,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玩得开心，玩得愉快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18826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261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5566"/>
            <a:ext cx="11485848" cy="3323987"/>
          </a:xfrm>
        </p:spPr>
        <p:txBody>
          <a:bodyPr/>
          <a:lstStyle/>
          <a:p>
            <a:pPr marL="1768475" indent="-1768475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holidays, I traveled to France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saw _________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4707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Eiffel Tower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4707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Ben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4707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Golden Gate Bridge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1476158"/>
            <a:ext cx="2894614" cy="504056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6357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本题考查对地理知识的了解。法国的地标性建筑是埃菲尔铁塔。故选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47615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3524"/>
            <a:ext cx="11485848" cy="463973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四、选词填空。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3500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7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7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Lucy often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______to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park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last Saturday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7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7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Hua last Monday?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last Tuesday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7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7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Ming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 yesterday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didn’t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7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7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_______eleven years old last year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year I _______twelve years old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7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7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milk ________you want?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434754"/>
              </p:ext>
            </p:extLst>
          </p:nvPr>
        </p:nvGraphicFramePr>
        <p:xfrm>
          <a:off x="478582" y="1832188"/>
          <a:ext cx="11233247" cy="720080"/>
        </p:xfrm>
        <a:graphic>
          <a:graphicData uri="http://schemas.openxmlformats.org/drawingml/2006/table">
            <a:tbl>
              <a:tblPr firstRow="1" firstCol="1" bandRow="1"/>
              <a:tblGrid>
                <a:gridCol w="11233247">
                  <a:extLst>
                    <a:ext uri="{9D8B030D-6E8A-4147-A177-3AD203B41FA5}">
                      <a16:colId xmlns:a16="http://schemas.microsoft.com/office/drawing/2014/main" val="455731618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met   D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played     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    F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  G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meet   H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  I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went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751605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4083757" y="265150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/>
              <a:t>F</a:t>
            </a:r>
            <a:endParaRPr lang="zh-CN" altLang="en-US" sz="2700" dirty="0"/>
          </a:p>
        </p:txBody>
      </p:sp>
      <p:sp>
        <p:nvSpPr>
          <p:cNvPr id="5" name="矩形 4"/>
          <p:cNvSpPr/>
          <p:nvPr/>
        </p:nvSpPr>
        <p:spPr>
          <a:xfrm>
            <a:off x="7607374" y="2653154"/>
            <a:ext cx="3241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/>
              <a:t>I</a:t>
            </a:r>
            <a:endParaRPr lang="zh-CN" altLang="en-US" sz="2700" dirty="0"/>
          </a:p>
        </p:txBody>
      </p:sp>
      <p:sp>
        <p:nvSpPr>
          <p:cNvPr id="6" name="矩形 5"/>
          <p:cNvSpPr/>
          <p:nvPr/>
        </p:nvSpPr>
        <p:spPr>
          <a:xfrm>
            <a:off x="7662130" y="32896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 smtClean="0"/>
              <a:t>C</a:t>
            </a:r>
            <a:endParaRPr lang="zh-CN" altLang="en-US" sz="2700" dirty="0"/>
          </a:p>
        </p:txBody>
      </p:sp>
      <p:sp>
        <p:nvSpPr>
          <p:cNvPr id="7" name="矩形 6"/>
          <p:cNvSpPr/>
          <p:nvPr/>
        </p:nvSpPr>
        <p:spPr>
          <a:xfrm>
            <a:off x="2578439" y="3298226"/>
            <a:ext cx="4635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/>
              <a:t>G</a:t>
            </a:r>
            <a:endParaRPr lang="zh-CN" altLang="en-US" sz="2700" dirty="0"/>
          </a:p>
        </p:txBody>
      </p:sp>
      <p:sp>
        <p:nvSpPr>
          <p:cNvPr id="8" name="矩形 7"/>
          <p:cNvSpPr/>
          <p:nvPr/>
        </p:nvSpPr>
        <p:spPr>
          <a:xfrm>
            <a:off x="7572870" y="38945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 smtClean="0"/>
              <a:t>B</a:t>
            </a:r>
            <a:endParaRPr lang="zh-CN" altLang="en-US" sz="2700" dirty="0"/>
          </a:p>
        </p:txBody>
      </p:sp>
      <p:sp>
        <p:nvSpPr>
          <p:cNvPr id="9" name="矩形 8"/>
          <p:cNvSpPr/>
          <p:nvPr/>
        </p:nvSpPr>
        <p:spPr>
          <a:xfrm>
            <a:off x="2304660" y="38829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/>
              <a:t>D</a:t>
            </a:r>
            <a:endParaRPr lang="zh-CN" altLang="en-US" sz="2700" dirty="0"/>
          </a:p>
        </p:txBody>
      </p:sp>
      <p:sp>
        <p:nvSpPr>
          <p:cNvPr id="10" name="矩形 9"/>
          <p:cNvSpPr/>
          <p:nvPr/>
        </p:nvSpPr>
        <p:spPr>
          <a:xfrm>
            <a:off x="7869528" y="45051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 smtClean="0"/>
              <a:t>E</a:t>
            </a:r>
            <a:endParaRPr lang="zh-CN" altLang="en-US" sz="2700" dirty="0"/>
          </a:p>
        </p:txBody>
      </p:sp>
      <p:sp>
        <p:nvSpPr>
          <p:cNvPr id="11" name="矩形 10"/>
          <p:cNvSpPr/>
          <p:nvPr/>
        </p:nvSpPr>
        <p:spPr>
          <a:xfrm>
            <a:off x="1404434" y="4516736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 smtClean="0"/>
              <a:t>A </a:t>
            </a:r>
            <a:endParaRPr lang="zh-CN" altLang="en-US" sz="2700" dirty="0"/>
          </a:p>
        </p:txBody>
      </p:sp>
      <p:sp>
        <p:nvSpPr>
          <p:cNvPr id="12" name="矩形 11"/>
          <p:cNvSpPr/>
          <p:nvPr/>
        </p:nvSpPr>
        <p:spPr>
          <a:xfrm>
            <a:off x="3574926" y="5098426"/>
            <a:ext cx="4635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/>
              <a:t>H</a:t>
            </a:r>
            <a:endParaRPr lang="zh-CN" altLang="en-US" sz="2700" dirty="0"/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五、从方框中选择合适的单词补全对话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再选择与对话相符的图片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将序号填入题前括号内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did you do?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took a photo of a flower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did you go last Sunday?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the Great Wall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46734" y="2122318"/>
            <a:ext cx="7848872" cy="5232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When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How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What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Who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Where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y39.jpg" descr="id:21474943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93014" y="4409059"/>
            <a:ext cx="1713230" cy="1045210"/>
          </a:xfrm>
          <a:prstGeom prst="rect">
            <a:avLst/>
          </a:prstGeom>
        </p:spPr>
      </p:pic>
      <p:pic>
        <p:nvPicPr>
          <p:cNvPr id="5" name="gyy40.jpg" descr="id:214749435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82652" y="4188105"/>
            <a:ext cx="1296144" cy="1394368"/>
          </a:xfrm>
          <a:prstGeom prst="rect">
            <a:avLst/>
          </a:prstGeom>
        </p:spPr>
      </p:pic>
      <p:pic>
        <p:nvPicPr>
          <p:cNvPr id="6" name="gyy41.jpg" descr="id:214749436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737804" y="4216425"/>
            <a:ext cx="1714500" cy="1645920"/>
          </a:xfrm>
          <a:prstGeom prst="rect">
            <a:avLst/>
          </a:prstGeom>
        </p:spPr>
      </p:pic>
      <p:pic>
        <p:nvPicPr>
          <p:cNvPr id="7" name="gyy42.jpg" descr="id:214749436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311312" y="4216425"/>
            <a:ext cx="881380" cy="1718945"/>
          </a:xfrm>
          <a:prstGeom prst="rect">
            <a:avLst/>
          </a:prstGeom>
        </p:spPr>
      </p:pic>
      <p:pic>
        <p:nvPicPr>
          <p:cNvPr id="8" name="gyy43.jpg" descr="id:214749437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487694" y="4341962"/>
            <a:ext cx="1467870" cy="146787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993014" y="27928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854846" y="2792834"/>
            <a:ext cx="10438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What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93014" y="33862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706244" y="3445180"/>
            <a:ext cx="12137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14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4212692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did you visit your grandparents?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did you arrive in Shanghai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 lvl="0" indent="1700213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arrived there at seven o’clock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took photos of you?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sister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y39.jpg" descr="id:21474943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7554" y="4509120"/>
            <a:ext cx="1713230" cy="1045210"/>
          </a:xfrm>
          <a:prstGeom prst="rect">
            <a:avLst/>
          </a:prstGeom>
        </p:spPr>
      </p:pic>
      <p:pic>
        <p:nvPicPr>
          <p:cNvPr id="5" name="gyy40.jpg" descr="id:214749435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44284" y="4288165"/>
            <a:ext cx="1442810" cy="1552149"/>
          </a:xfrm>
          <a:prstGeom prst="rect">
            <a:avLst/>
          </a:prstGeom>
        </p:spPr>
      </p:pic>
      <p:pic>
        <p:nvPicPr>
          <p:cNvPr id="6" name="gyy41.jpg" descr="id:214749436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799436" y="4229773"/>
            <a:ext cx="1714500" cy="1645920"/>
          </a:xfrm>
          <a:prstGeom prst="rect">
            <a:avLst/>
          </a:prstGeom>
        </p:spPr>
      </p:pic>
      <p:pic>
        <p:nvPicPr>
          <p:cNvPr id="7" name="gyy42.jpg" descr="id:214749436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338693" y="4229773"/>
            <a:ext cx="881380" cy="1718945"/>
          </a:xfrm>
          <a:prstGeom prst="rect">
            <a:avLst/>
          </a:prstGeom>
        </p:spPr>
      </p:pic>
      <p:pic>
        <p:nvPicPr>
          <p:cNvPr id="8" name="gyy43.jpg" descr="id:214749437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559702" y="4251415"/>
            <a:ext cx="1467870" cy="146787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935798" y="174393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926854" y="1626197"/>
            <a:ext cx="90281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How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27171" y="242088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826665" y="2388888"/>
            <a:ext cx="1103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When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44424" y="36806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906014" y="3535261"/>
            <a:ext cx="92365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Who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846734" y="1044110"/>
            <a:ext cx="7848872" cy="5232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When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How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What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Who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Where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75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9574"/>
            <a:ext cx="11485848" cy="130317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上周末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去伦敦看望了她的朋友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并在朋友圈分享了她们的周末活动。阅读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的朋友圈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自主探究提优-通.EPS" descr="id:21474932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882605"/>
            <a:ext cx="7822584" cy="64830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646" y="1591085"/>
            <a:ext cx="3191940" cy="504708"/>
          </a:xfrm>
          <a:prstGeom prst="rect">
            <a:avLst/>
          </a:prstGeom>
        </p:spPr>
      </p:pic>
      <p:pic>
        <p:nvPicPr>
          <p:cNvPr id="6" name="gyjtt7.jpg" descr="id:214749440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909462" y="2780928"/>
            <a:ext cx="6388631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38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517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根据朋友圈内容，给下列图片排序。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34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5334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5334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5334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45.jpg" descr="id:21474944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2427853"/>
            <a:ext cx="2072005" cy="1764665"/>
          </a:xfrm>
          <a:prstGeom prst="rect">
            <a:avLst/>
          </a:prstGeom>
        </p:spPr>
      </p:pic>
      <p:pic>
        <p:nvPicPr>
          <p:cNvPr id="4" name="gyy47m.jpg" descr="id:21474944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34966" y="2172433"/>
            <a:ext cx="1801495" cy="2069465"/>
          </a:xfrm>
          <a:prstGeom prst="rect">
            <a:avLst/>
          </a:prstGeom>
        </p:spPr>
      </p:pic>
      <p:pic>
        <p:nvPicPr>
          <p:cNvPr id="5" name="gyy46.jpg" descr="id:214749442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15286" y="2778212"/>
            <a:ext cx="2069465" cy="1389380"/>
          </a:xfrm>
          <a:prstGeom prst="rect">
            <a:avLst/>
          </a:prstGeom>
        </p:spPr>
      </p:pic>
      <p:pic>
        <p:nvPicPr>
          <p:cNvPr id="6" name="gyy47.jpg" descr="id:214749443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775332" y="2577395"/>
            <a:ext cx="2071370" cy="146558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628916" y="4095923"/>
            <a:ext cx="364202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1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58702" y="425831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3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653612" y="424460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758852" y="423391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根据朋友圈内容，判断下列句子正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 was happy last weekend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 liked the bus ride best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1385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had a good time last weekend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上周末过得很开心，故本句正确。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43007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liked the bus ride best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故本句错误。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92149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82638" y="389562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5模块目标导航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1567" y="1268760"/>
            <a:ext cx="11524280" cy="53594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114418"/>
              </p:ext>
            </p:extLst>
          </p:nvPr>
        </p:nvGraphicFramePr>
        <p:xfrm>
          <a:off x="331566" y="1797844"/>
          <a:ext cx="11524279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638970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885309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239289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字母组合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IPAPANNEW" panose="02000500070000020004" pitchFamily="2" charset="0"/>
                          <a:ea typeface="IPAPANNEW" panose="02000500070000020004" pitchFamily="2" charset="0"/>
                          <a:cs typeface="Times New Roman" panose="02020603050405020304" pitchFamily="18" charset="0"/>
                        </a:rPr>
                        <a:t>ː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ss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ɒ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字母组合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ɔ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IPAPANNEW" panose="02000500070000020004" pitchFamily="2" charset="0"/>
                          <a:cs typeface="Times New Roman" panose="02020603050405020304" pitchFamily="18" charset="0"/>
                        </a:rPr>
                        <a:t>ː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字母组合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oo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IPAPANNEW" panose="02000500070000020004" pitchFamily="2" charset="0"/>
                          <a:cs typeface="Times New Roman" panose="02020603050405020304" pitchFamily="18" charset="0"/>
                        </a:rPr>
                        <a:t>ʊ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tball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字母组合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oo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IPAPANNEW" panose="02000500070000020004" pitchFamily="2" charset="0"/>
                          <a:cs typeface="Times New Roman" panose="02020603050405020304" pitchFamily="18" charset="0"/>
                        </a:rPr>
                        <a:t>ː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1171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267765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took many photos in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 and Lucy visited five places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06084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 we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to the zoo</a:t>
            </a:r>
            <a:r>
              <a:rPr lang="en-US" altLang="zh-CN" b="1" dirty="0" smtClean="0">
                <a:solidFill>
                  <a:srgbClr val="FF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 ...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took many photos of them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可知，照片是在动物园拍的，而不是公园，故本句错误。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文中提到他们去了动物园、大英博物馆、伦敦眼和大本钟，共四个地方，故本句错误。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149839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82638" y="347474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6358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220649"/>
              </p:ext>
            </p:extLst>
          </p:nvPr>
        </p:nvGraphicFramePr>
        <p:xfrm>
          <a:off x="334566" y="836712"/>
          <a:ext cx="11521280" cy="5666232"/>
        </p:xfrm>
        <a:graphic>
          <a:graphicData uri="http://schemas.openxmlformats.org/drawingml/2006/table">
            <a:tbl>
              <a:tblPr firstRow="1" firstCol="1" bandRow="1"/>
              <a:tblGrid>
                <a:gridCol w="638803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88247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313335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512560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weekend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周末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地方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512560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British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英国的，英国人的；英国人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museum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博物馆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512560" algn="l"/>
                          <a:tab pos="8011160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如何，怎样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best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最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081780" algn="l"/>
                          <a:tab pos="8011160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600" b="1" spc="-12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ook</a:t>
                      </a:r>
                      <a:r>
                        <a:rPr lang="zh-CN" sz="2600" spc="-12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600" spc="-12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zh-CN" sz="2600" spc="-12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的过去式</a:t>
                      </a:r>
                      <a:r>
                        <a:rPr lang="zh-CN" sz="2600" spc="-12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600" spc="-12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搭乘，乘坐</a:t>
                      </a:r>
                      <a:r>
                        <a:rPr lang="zh-CN" sz="2600" spc="-12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 spc="-12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交通工具</a:t>
                      </a:r>
                      <a:r>
                        <a:rPr lang="zh-CN" sz="2600" spc="-12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600" spc="-12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；需要花费</a:t>
                      </a:r>
                      <a:r>
                        <a:rPr lang="zh-CN" sz="2600" spc="-12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 spc="-12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一定时间</a:t>
                      </a:r>
                      <a:r>
                        <a:rPr lang="zh-CN" sz="2600" spc="-12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600" spc="-120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512560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trip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旅行，旅程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along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沿着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512560" algn="l"/>
                          <a:tab pos="8011160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river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河，江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小时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512560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twenty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二十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minute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分钟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512560" algn="l"/>
                          <a:tab pos="8011160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关于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的，表明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wall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墙，城墙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512560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arrive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到达　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达，计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6512560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mountain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山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拥有，具有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081780" algn="l"/>
                          <a:tab pos="8011160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plant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植物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371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470143"/>
              </p:ext>
            </p:extLst>
          </p:nvPr>
        </p:nvGraphicFramePr>
        <p:xfrm>
          <a:off x="360854" y="1596752"/>
          <a:ext cx="11485848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621784">
                  <a:extLst>
                    <a:ext uri="{9D8B030D-6E8A-4147-A177-3AD203B41FA5}">
                      <a16:colId xmlns:a16="http://schemas.microsoft.com/office/drawing/2014/main" val="1994234146"/>
                    </a:ext>
                  </a:extLst>
                </a:gridCol>
                <a:gridCol w="10864064">
                  <a:extLst>
                    <a:ext uri="{9D8B030D-6E8A-4147-A177-3AD203B41FA5}">
                      <a16:colId xmlns:a16="http://schemas.microsoft.com/office/drawing/2014/main" val="31471145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512560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 the weekend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在周末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lots of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许多，大量　　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512560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British Museum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大英博物馆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London Eye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伦敦眼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512560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 a boat trip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乘船旅行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the Great Wall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长城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56590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 a photo of ...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照相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go swimming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去游泳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69278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sea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在海里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3489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275930"/>
              </p:ext>
            </p:extLst>
          </p:nvPr>
        </p:nvGraphicFramePr>
        <p:xfrm>
          <a:off x="334566" y="919261"/>
          <a:ext cx="11521280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720080">
                  <a:extLst>
                    <a:ext uri="{9D8B030D-6E8A-4147-A177-3AD203B41FA5}">
                      <a16:colId xmlns:a16="http://schemas.microsoft.com/office/drawing/2014/main" val="625403638"/>
                    </a:ext>
                  </a:extLst>
                </a:gridCol>
                <a:gridCol w="10801200">
                  <a:extLst>
                    <a:ext uri="{9D8B030D-6E8A-4147-A177-3AD203B41FA5}">
                      <a16:colId xmlns:a16="http://schemas.microsoft.com/office/drawing/2014/main" val="2232751755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 did you do at the weekend?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你在周末做了什么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439738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visited lots of places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我们参观了很多地方。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Where did you go?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你去了哪里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did you go to these places?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你们怎样去的这些地方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439738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went by bus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我们乘公共汽车去的。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But she liked the bus ride best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但是她最喜欢乘公共汽车观光！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best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的最高级形式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593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580104"/>
              </p:ext>
            </p:extLst>
          </p:nvPr>
        </p:nvGraphicFramePr>
        <p:xfrm>
          <a:off x="334566" y="908720"/>
          <a:ext cx="1152128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720080">
                  <a:extLst>
                    <a:ext uri="{9D8B030D-6E8A-4147-A177-3AD203B41FA5}">
                      <a16:colId xmlns:a16="http://schemas.microsoft.com/office/drawing/2014/main" val="625403638"/>
                    </a:ext>
                  </a:extLst>
                </a:gridCol>
                <a:gridCol w="10801200">
                  <a:extLst>
                    <a:ext uri="{9D8B030D-6E8A-4147-A177-3AD203B41FA5}">
                      <a16:colId xmlns:a16="http://schemas.microsoft.com/office/drawing/2014/main" val="2232751755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Daming took a photo of his father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大明给他爸爸拍了一张照片。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photo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.../take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photos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照相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They arrived there at ten o’clock in the morning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他们在上午十点钟到达了那里。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didn’t buy anything at all, but I had a lovely time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我什么都没买，但我度过了一段愉快的时光！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anything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用于否定句中。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根本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一点也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用于加强否定的语气。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593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046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315132"/>
              </p:ext>
            </p:extLst>
          </p:nvPr>
        </p:nvGraphicFramePr>
        <p:xfrm>
          <a:off x="334566" y="908721"/>
          <a:ext cx="1152128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648072">
                  <a:extLst>
                    <a:ext uri="{9D8B030D-6E8A-4147-A177-3AD203B41FA5}">
                      <a16:colId xmlns:a16="http://schemas.microsoft.com/office/drawing/2014/main" val="625403638"/>
                    </a:ext>
                  </a:extLst>
                </a:gridCol>
                <a:gridCol w="10873208">
                  <a:extLst>
                    <a:ext uri="{9D8B030D-6E8A-4147-A177-3AD203B41FA5}">
                      <a16:colId xmlns:a16="http://schemas.microsoft.com/office/drawing/2014/main" val="2232751755"/>
                    </a:ext>
                  </a:extLst>
                </a:gridCol>
              </a:tblGrid>
              <a:tr h="237626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一般过去时的特殊疑问句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用于询问过去发生的特定事件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状态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方式等。通过不同特殊疑问词，能针对时间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地点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人物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事件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原因等提问。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句型：特殊疑问词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What/Where/Who/How ...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引导的一般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疑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问句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注意：在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引导的一般疑问句中，原有的动词要改为动词原形。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593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318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一、根据中文意思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sent a _________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明信片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the Great Wall with my father last _________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went to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Badaling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 trip by 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walked an 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小时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park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took ________________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照片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mountains last week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内基础提优-通.EPS" descr="id:2147493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47899"/>
            <a:ext cx="10756265" cy="796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378892" y="2484419"/>
            <a:ext cx="15215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postcard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086066" y="3055859"/>
            <a:ext cx="1521570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weekend</a:t>
            </a:r>
            <a:endParaRPr lang="zh-CN" altLang="zh-CN" sz="1050" dirty="0"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21030" y="3825331"/>
            <a:ext cx="9428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train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445960" y="4326826"/>
            <a:ext cx="923651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hour</a:t>
            </a:r>
            <a:endParaRPr lang="zh-CN" altLang="zh-CN" sz="1050" dirty="0"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20684" y="4901957"/>
            <a:ext cx="2533001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photos/pictures</a:t>
            </a:r>
            <a:endParaRPr lang="zh-CN" altLang="zh-CN" sz="105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二、根据句意及首字母提示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在横线处补全单词。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number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Ten and ten is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60 minutes in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sounds like “our”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take a boat trip in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many fish are in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long and it flows down into the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covers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Saturday and Sunday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期间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it, students don’t go to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t        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    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    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h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r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w   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          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en-US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5301208"/>
            <a:ext cx="1103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wenty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006974" y="5301208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our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815286" y="5373216"/>
            <a:ext cx="7809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iver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263558" y="5193486"/>
            <a:ext cx="126188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err="1">
                <a:cs typeface="Times New Roman" panose="02020603050405020304" pitchFamily="18" charset="0"/>
              </a:rPr>
              <a:t>eekend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1047</Words>
  <Application>Microsoft Office PowerPoint</Application>
  <PresentationFormat>自定义</PresentationFormat>
  <Paragraphs>174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IPAPANNEW</vt:lpstr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419</cp:revision>
  <dcterms:created xsi:type="dcterms:W3CDTF">2020-11-06T05:24:00Z</dcterms:created>
  <dcterms:modified xsi:type="dcterms:W3CDTF">2025-06-10T01:12:21Z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